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62" d="100"/>
          <a:sy n="62" d="100"/>
        </p:scale>
        <p:origin x="2448" y="77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444466" y="1820378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sp>
        <p:nvSpPr>
          <p:cNvPr id="2" name="AutoShape 2" descr="QR код"/>
          <p:cNvSpPr>
            <a:spLocks noChangeAspect="1" noChangeArrowheads="1"/>
          </p:cNvSpPr>
          <p:nvPr/>
        </p:nvSpPr>
        <p:spPr bwMode="auto">
          <a:xfrm>
            <a:off x="201666" y="-17247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QR к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1820378"/>
            <a:ext cx="1638580" cy="154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1</cp:lastModifiedBy>
  <cp:revision>32</cp:revision>
  <cp:lastPrinted>2023-08-02T12:13:29Z</cp:lastPrinted>
  <dcterms:created xsi:type="dcterms:W3CDTF">2023-08-02T11:27:24Z</dcterms:created>
  <dcterms:modified xsi:type="dcterms:W3CDTF">2026-05-07T11:40:07Z</dcterms:modified>
</cp:coreProperties>
</file>